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0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0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89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611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88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69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43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7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5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4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5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7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7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5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01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006D85-848F-4894-B3FF-351FBFB28827}" type="datetimeFigureOut">
              <a:rPr lang="en-US" smtClean="0"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099DD-F16D-48B9-BFEA-2E414A5D7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771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and Physical Special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Prepared by: Ayesha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Mahmood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21589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2581"/>
            <a:ext cx="9144000" cy="1738648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04563"/>
            <a:ext cx="9144000" cy="2553237"/>
          </a:xfrm>
        </p:spPr>
        <p:txBody>
          <a:bodyPr>
            <a:normAutofit/>
          </a:bodyPr>
          <a:lstStyle/>
          <a:p>
            <a:pPr algn="just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 can enhance the lives of the disable and help them lead a more fulfilling and productive life.</a:t>
            </a:r>
          </a:p>
        </p:txBody>
      </p:sp>
    </p:spTree>
    <p:extLst>
      <p:ext uri="{BB962C8B-B14F-4D97-AF65-F5344CB8AC3E}">
        <p14:creationId xmlns:p14="http://schemas.microsoft.com/office/powerpoint/2010/main" val="1331433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Importance of sports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5" r="25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81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02277"/>
            <a:ext cx="9144000" cy="15969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sports 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WDS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21228"/>
            <a:ext cx="9144000" cy="2836572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 is able to provide immediate and long-term relief to people with disabilities who are often plagued with health issues, poor social skills and lack of self-esteem. </a:t>
            </a:r>
          </a:p>
        </p:txBody>
      </p:sp>
    </p:spTree>
    <p:extLst>
      <p:ext uri="{BB962C8B-B14F-4D97-AF65-F5344CB8AC3E}">
        <p14:creationId xmlns:p14="http://schemas.microsoft.com/office/powerpoint/2010/main" val="414199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9093"/>
            <a:ext cx="9144000" cy="1429555"/>
          </a:xfrm>
        </p:spPr>
        <p:txBody>
          <a:bodyPr>
            <a:normAutofit/>
          </a:bodyPr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202287"/>
            <a:ext cx="9144000" cy="3055513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 provides the opportunity for physical improvements such as stronger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muscles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cardiovascular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aerobic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levels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motor skills.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10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7577"/>
            <a:ext cx="9144000" cy="991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74254"/>
            <a:ext cx="9144000" cy="4829577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 also creates an environment that allows the disabled to develop crucial life skills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in sport teaches about teamwork, cooperation, working towards objectives and handling defeats and disappointments.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sports also enable the disabled to acquire and develop leadership and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</a:p>
        </p:txBody>
      </p:sp>
    </p:spTree>
    <p:extLst>
      <p:ext uri="{BB962C8B-B14F-4D97-AF65-F5344CB8AC3E}">
        <p14:creationId xmlns:p14="http://schemas.microsoft.com/office/powerpoint/2010/main" val="3592177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6215"/>
            <a:ext cx="9144000" cy="9401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86377"/>
            <a:ext cx="9144000" cy="3171423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emotional and psychological levels, sport helps in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stronger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self-esteem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personal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sense of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worth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alleviates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depression and anxiety.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69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9093"/>
            <a:ext cx="9144000" cy="162273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Suitable Sport for the Disabled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84101"/>
            <a:ext cx="9144000" cy="3673699"/>
          </a:xfrm>
        </p:spPr>
        <p:txBody>
          <a:bodyPr>
            <a:normAutofit fontScale="85000" lnSpcReduction="10000"/>
          </a:bodyPr>
          <a:lstStyle/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Numerous modifications are available to allow the disabled to play a wide range of individual and team sports.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§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entry cost and availability of equipment have realistically narrowed down the choices to the following seven types of sports: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77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7730"/>
            <a:ext cx="9144000" cy="11462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35617"/>
            <a:ext cx="9144000" cy="3622183"/>
          </a:xfrm>
        </p:spPr>
        <p:txBody>
          <a:bodyPr>
            <a:normAutofit fontScale="92500" lnSpcReduction="20000"/>
          </a:bodyPr>
          <a:lstStyle/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 and Field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Basketball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Tennis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Basketball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Swimming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Archery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89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02276"/>
            <a:ext cx="9144000" cy="1790163"/>
          </a:xfrm>
        </p:spPr>
        <p:txBody>
          <a:bodyPr/>
          <a:lstStyle/>
          <a:p>
            <a:r>
              <a:rPr lang="en-US" dirty="0" smtClean="0"/>
              <a:t>Role of community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62896"/>
            <a:ext cx="9144000" cy="26949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Communities can also play a role in increasing the rate of participation of the disabled in sports by making wheelchair-friendly modifications at local sporting venues and seeking sponsorships of sporting equipment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79083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258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Times New Roman</vt:lpstr>
      <vt:lpstr>Wingdings</vt:lpstr>
      <vt:lpstr>Wingdings 3</vt:lpstr>
      <vt:lpstr>Ion</vt:lpstr>
      <vt:lpstr>Health and Physical Special Education</vt:lpstr>
      <vt:lpstr>   Importance of sports </vt:lpstr>
      <vt:lpstr>Significance of sports for PWDS</vt:lpstr>
      <vt:lpstr>Continue…</vt:lpstr>
      <vt:lpstr>Continue…</vt:lpstr>
      <vt:lpstr>Continue…</vt:lpstr>
      <vt:lpstr>Suitable Sport for the Disabled </vt:lpstr>
      <vt:lpstr>Continue…</vt:lpstr>
      <vt:lpstr>Role of community</vt:lpstr>
      <vt:lpstr>Conclusion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ITcenter</dc:creator>
  <cp:lastModifiedBy>Ayesha Mahmood</cp:lastModifiedBy>
  <cp:revision>14</cp:revision>
  <dcterms:created xsi:type="dcterms:W3CDTF">2020-03-27T07:03:12Z</dcterms:created>
  <dcterms:modified xsi:type="dcterms:W3CDTF">2020-03-29T07:15:53Z</dcterms:modified>
</cp:coreProperties>
</file>